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B714"/>
    <a:srgbClr val="C05426"/>
    <a:srgbClr val="FFFFFF"/>
    <a:srgbClr val="B9D031"/>
    <a:srgbClr val="85A13C"/>
    <a:srgbClr val="939392"/>
    <a:srgbClr val="565756"/>
    <a:srgbClr val="535353"/>
    <a:srgbClr val="4A4949"/>
    <a:srgbClr val="50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p:scale>
          <a:sx n="78" d="100"/>
          <a:sy n="78" d="100"/>
        </p:scale>
        <p:origin x="-1308" y="174"/>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21.06.2011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21.06.2011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21.06.2011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2237" y="1235383"/>
            <a:ext cx="2090963" cy="2030964"/>
          </a:xfrm>
          <a:prstGeom prst="rect">
            <a:avLst/>
          </a:prstGeom>
        </p:spPr>
      </p:pic>
      <p:pic>
        <p:nvPicPr>
          <p:cNvPr id="10" name="Рисунок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45831" y="2410654"/>
            <a:ext cx="1316736" cy="1503550"/>
          </a:xfrm>
          <a:prstGeom prst="rect">
            <a:avLst/>
          </a:prstGeom>
        </p:spPr>
      </p:pic>
      <p:pic>
        <p:nvPicPr>
          <p:cNvPr id="12" name="Рисунок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285101" y="2164709"/>
            <a:ext cx="1487901" cy="1445649"/>
          </a:xfrm>
          <a:prstGeom prst="rect">
            <a:avLst/>
          </a:prstGeom>
        </p:spPr>
      </p:pic>
      <p:sp>
        <p:nvSpPr>
          <p:cNvPr id="5" name="Прямоугольник 4"/>
          <p:cNvSpPr/>
          <p:nvPr/>
        </p:nvSpPr>
        <p:spPr>
          <a:xfrm>
            <a:off x="0" y="5895182"/>
            <a:ext cx="7561260" cy="3555974"/>
          </a:xfrm>
          <a:prstGeom prst="rect">
            <a:avLst/>
          </a:prstGeom>
          <a:gradFill>
            <a:gsLst>
              <a:gs pos="0">
                <a:srgbClr val="FDB714"/>
              </a:gs>
              <a:gs pos="100000">
                <a:srgbClr val="C05426"/>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Прямоугольник 3"/>
          <p:cNvSpPr/>
          <p:nvPr/>
        </p:nvSpPr>
        <p:spPr>
          <a:xfrm>
            <a:off x="558743" y="6651982"/>
            <a:ext cx="6462248" cy="731457"/>
          </a:xfrm>
          <a:prstGeom prst="rect">
            <a:avLst/>
          </a:prstGeom>
          <a:solidFill>
            <a:srgbClr val="FFFFFF">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555895" y="378148"/>
            <a:ext cx="4120413" cy="584775"/>
          </a:xfrm>
          <a:prstGeom prst="rect">
            <a:avLst/>
          </a:prstGeom>
          <a:noFill/>
        </p:spPr>
        <p:txBody>
          <a:bodyPr wrap="square" rtlCol="0">
            <a:spAutoFit/>
          </a:bodyPr>
          <a:lstStyle/>
          <a:p>
            <a:r>
              <a:rPr lang="ru-RU" sz="3200" b="1" dirty="0">
                <a:solidFill>
                  <a:srgbClr val="4A4949"/>
                </a:solidFill>
              </a:rPr>
              <a:t>Смелый </a:t>
            </a:r>
            <a:r>
              <a:rPr lang="ru-RU" sz="3200" b="1" dirty="0" err="1" smtClean="0">
                <a:solidFill>
                  <a:srgbClr val="4A4949"/>
                </a:solidFill>
              </a:rPr>
              <a:t>корпоратив</a:t>
            </a:r>
            <a:endParaRPr lang="en-US" sz="3200" b="1" dirty="0" smtClean="0">
              <a:solidFill>
                <a:srgbClr val="4A4949"/>
              </a:solidFill>
            </a:endParaRPr>
          </a:p>
        </p:txBody>
      </p:sp>
      <p:sp>
        <p:nvSpPr>
          <p:cNvPr id="11" name="TextBox 10"/>
          <p:cNvSpPr txBox="1"/>
          <p:nvPr/>
        </p:nvSpPr>
        <p:spPr>
          <a:xfrm>
            <a:off x="558743" y="6651555"/>
            <a:ext cx="6255828" cy="646331"/>
          </a:xfrm>
          <a:prstGeom prst="rect">
            <a:avLst/>
          </a:prstGeom>
          <a:noFill/>
        </p:spPr>
        <p:txBody>
          <a:bodyPr wrap="square" rtlCol="0">
            <a:spAutoFit/>
          </a:bodyPr>
          <a:lstStyle/>
          <a:p>
            <a:r>
              <a:rPr lang="ru-RU" sz="1800" i="1" dirty="0">
                <a:solidFill>
                  <a:srgbClr val="4A4949"/>
                </a:solidFill>
              </a:rPr>
              <a:t>даже не мог представить, насколько </a:t>
            </a:r>
            <a:r>
              <a:rPr lang="ru-RU" sz="1800" i="1" dirty="0" smtClean="0">
                <a:solidFill>
                  <a:srgbClr val="4A4949"/>
                </a:solidFill>
              </a:rPr>
              <a:t>это</a:t>
            </a:r>
            <a:r>
              <a:rPr lang="en-US" sz="1800" i="1" dirty="0" smtClean="0">
                <a:solidFill>
                  <a:srgbClr val="4A4949"/>
                </a:solidFill>
              </a:rPr>
              <a:t> </a:t>
            </a:r>
            <a:r>
              <a:rPr lang="ru-RU" sz="1800" i="1" dirty="0" smtClean="0">
                <a:solidFill>
                  <a:srgbClr val="4A4949"/>
                </a:solidFill>
              </a:rPr>
              <a:t>может </a:t>
            </a:r>
            <a:r>
              <a:rPr lang="ru-RU" sz="1800" i="1" dirty="0">
                <a:solidFill>
                  <a:srgbClr val="4A4949"/>
                </a:solidFill>
              </a:rPr>
              <a:t>быть интересно</a:t>
            </a:r>
            <a:endParaRPr lang="ru-RU" sz="1800" dirty="0">
              <a:solidFill>
                <a:srgbClr val="4A4949"/>
              </a:solidFill>
            </a:endParaRPr>
          </a:p>
        </p:txBody>
      </p:sp>
      <p:sp>
        <p:nvSpPr>
          <p:cNvPr id="16" name="TextBox 15"/>
          <p:cNvSpPr txBox="1"/>
          <p:nvPr/>
        </p:nvSpPr>
        <p:spPr>
          <a:xfrm>
            <a:off x="2986596" y="4060312"/>
            <a:ext cx="4034395" cy="1600438"/>
          </a:xfrm>
          <a:prstGeom prst="rect">
            <a:avLst/>
          </a:prstGeom>
          <a:noFill/>
        </p:spPr>
        <p:txBody>
          <a:bodyPr wrap="square" rtlCol="0">
            <a:spAutoFit/>
          </a:bodyPr>
          <a:lstStyle/>
          <a:p>
            <a:r>
              <a:rPr lang="en-US" sz="1400" i="1" dirty="0" err="1" smtClean="0"/>
              <a:t>Описание</a:t>
            </a:r>
            <a:r>
              <a:rPr lang="en-US" sz="1400" i="1" dirty="0" smtClean="0"/>
              <a:t> </a:t>
            </a:r>
            <a:r>
              <a:rPr lang="en-US" sz="1400" i="1" dirty="0" err="1" smtClean="0"/>
              <a:t>проводимого</a:t>
            </a:r>
            <a:r>
              <a:rPr lang="en-US" sz="1400" i="1" dirty="0" smtClean="0"/>
              <a:t> </a:t>
            </a:r>
            <a:r>
              <a:rPr lang="en-US" sz="1400" i="1" dirty="0" err="1" smtClean="0"/>
              <a:t>мероприятия</a:t>
            </a:r>
            <a:r>
              <a:rPr lang="en-US" sz="1400" i="1" dirty="0" smtClean="0"/>
              <a:t> </a:t>
            </a:r>
            <a:r>
              <a:rPr lang="en-US" sz="1400" i="1" dirty="0" err="1" smtClean="0"/>
              <a:t>или</a:t>
            </a:r>
            <a:r>
              <a:rPr lang="en-US" sz="1400" i="1" dirty="0" smtClean="0"/>
              <a:t> </a:t>
            </a:r>
            <a:r>
              <a:rPr lang="en-US" sz="1400" i="1" dirty="0" err="1" smtClean="0"/>
              <a:t>ситуации</a:t>
            </a:r>
            <a:r>
              <a:rPr lang="en-US" sz="1400" i="1" dirty="0" smtClean="0"/>
              <a:t> </a:t>
            </a:r>
            <a:r>
              <a:rPr lang="en-US" sz="1400" i="1" dirty="0" err="1" smtClean="0"/>
              <a:t>или</a:t>
            </a:r>
            <a:r>
              <a:rPr lang="en-US" sz="1400" i="1" dirty="0" smtClean="0"/>
              <a:t> </a:t>
            </a:r>
            <a:r>
              <a:rPr lang="en-US" sz="1400" i="1" dirty="0" err="1" smtClean="0"/>
              <a:t>проданного</a:t>
            </a:r>
            <a:r>
              <a:rPr lang="en-US" sz="1400" i="1" dirty="0" smtClean="0"/>
              <a:t> </a:t>
            </a:r>
            <a:r>
              <a:rPr lang="en-US" sz="1400" i="1" dirty="0" err="1" smtClean="0"/>
              <a:t>товара</a:t>
            </a:r>
            <a:r>
              <a:rPr lang="en-US" sz="1400" dirty="0" smtClean="0"/>
              <a:t>. </a:t>
            </a:r>
            <a:r>
              <a:rPr lang="en-US" sz="1400" dirty="0" smtClean="0">
                <a:solidFill>
                  <a:srgbClr val="4A4949"/>
                </a:solidFill>
              </a:rPr>
              <a:t>The universe is commonly defined as the totality of everything that exists including all physical matter and energy, the planets, stars, galaxies, and the contents of intergalactic space, although this usage may differ with the context</a:t>
            </a:r>
            <a:endParaRPr lang="ru-RU" sz="1400" dirty="0">
              <a:solidFill>
                <a:srgbClr val="4A4949"/>
              </a:solidFill>
            </a:endParaRPr>
          </a:p>
        </p:txBody>
      </p:sp>
      <p:sp>
        <p:nvSpPr>
          <p:cNvPr id="19" name="TextBox 18"/>
          <p:cNvSpPr txBox="1"/>
          <p:nvPr/>
        </p:nvSpPr>
        <p:spPr>
          <a:xfrm>
            <a:off x="4676308" y="9720604"/>
            <a:ext cx="1298473" cy="738664"/>
          </a:xfrm>
          <a:prstGeom prst="rect">
            <a:avLst/>
          </a:prstGeom>
          <a:noFill/>
        </p:spPr>
        <p:txBody>
          <a:bodyPr wrap="square" rtlCol="0">
            <a:spAutoFit/>
          </a:bodyPr>
          <a:lstStyle/>
          <a:p>
            <a:pPr algn="r"/>
            <a:r>
              <a:rPr lang="ru-RU" sz="1400" i="1" dirty="0" smtClean="0">
                <a:solidFill>
                  <a:schemeClr val="tx1">
                    <a:lumMod val="75000"/>
                    <a:lumOff val="25000"/>
                  </a:schemeClr>
                </a:solidFill>
              </a:rPr>
              <a:t>тел.:</a:t>
            </a:r>
          </a:p>
          <a:p>
            <a:pPr algn="r"/>
            <a:r>
              <a:rPr lang="en-US" sz="1400" i="1" dirty="0" smtClean="0">
                <a:solidFill>
                  <a:schemeClr val="tx1">
                    <a:lumMod val="75000"/>
                    <a:lumOff val="25000"/>
                  </a:schemeClr>
                </a:solidFill>
              </a:rPr>
              <a:t>e-mail:</a:t>
            </a:r>
          </a:p>
          <a:p>
            <a:pPr algn="r"/>
            <a:r>
              <a:rPr lang="ru-RU" sz="1400" i="1" dirty="0" smtClean="0">
                <a:solidFill>
                  <a:schemeClr val="tx1">
                    <a:lumMod val="75000"/>
                    <a:lumOff val="25000"/>
                  </a:schemeClr>
                </a:solidFill>
              </a:rPr>
              <a:t>сайт:</a:t>
            </a:r>
            <a:endParaRPr lang="ru-RU" sz="1400" i="1" dirty="0">
              <a:solidFill>
                <a:schemeClr val="tx1">
                  <a:lumMod val="75000"/>
                  <a:lumOff val="25000"/>
                </a:schemeClr>
              </a:solidFill>
            </a:endParaRPr>
          </a:p>
        </p:txBody>
      </p:sp>
      <p:sp>
        <p:nvSpPr>
          <p:cNvPr id="20" name="TextBox 19"/>
          <p:cNvSpPr txBox="1"/>
          <p:nvPr/>
        </p:nvSpPr>
        <p:spPr>
          <a:xfrm>
            <a:off x="5870594" y="9720604"/>
            <a:ext cx="1582445" cy="738664"/>
          </a:xfrm>
          <a:prstGeom prst="rect">
            <a:avLst/>
          </a:prstGeom>
          <a:noFill/>
        </p:spPr>
        <p:txBody>
          <a:bodyPr wrap="square" rtlCol="0">
            <a:spAutoFit/>
          </a:bodyPr>
          <a:lstStyle/>
          <a:p>
            <a:r>
              <a:rPr lang="en-US" sz="1400" i="1" dirty="0" smtClean="0">
                <a:solidFill>
                  <a:schemeClr val="tx1">
                    <a:lumMod val="65000"/>
                    <a:lumOff val="35000"/>
                  </a:schemeClr>
                </a:solidFill>
              </a:rPr>
              <a:t>(495) 226-74-30</a:t>
            </a:r>
          </a:p>
          <a:p>
            <a:r>
              <a:rPr lang="en-US" sz="1400" i="1" dirty="0" smtClean="0">
                <a:solidFill>
                  <a:schemeClr val="tx1">
                    <a:lumMod val="65000"/>
                    <a:lumOff val="35000"/>
                  </a:schemeClr>
                </a:solidFill>
              </a:rPr>
              <a:t>art@prcomm.ru</a:t>
            </a:r>
          </a:p>
          <a:p>
            <a:r>
              <a:rPr lang="en-US" sz="1400" i="1" dirty="0" smtClean="0">
                <a:solidFill>
                  <a:schemeClr val="tx1">
                    <a:lumMod val="65000"/>
                    <a:lumOff val="35000"/>
                  </a:schemeClr>
                </a:solidFill>
              </a:rPr>
              <a:t>www.kit5.ru</a:t>
            </a:r>
            <a:endParaRPr lang="ru-RU" sz="1400" i="1" dirty="0">
              <a:solidFill>
                <a:schemeClr val="tx1">
                  <a:lumMod val="65000"/>
                  <a:lumOff val="35000"/>
                </a:schemeClr>
              </a:solidFill>
            </a:endParaRPr>
          </a:p>
        </p:txBody>
      </p:sp>
      <p:sp>
        <p:nvSpPr>
          <p:cNvPr id="21" name="TextBox 20"/>
          <p:cNvSpPr txBox="1"/>
          <p:nvPr/>
        </p:nvSpPr>
        <p:spPr>
          <a:xfrm>
            <a:off x="438658" y="6005715"/>
            <a:ext cx="4120413" cy="584775"/>
          </a:xfrm>
          <a:prstGeom prst="rect">
            <a:avLst/>
          </a:prstGeom>
          <a:noFill/>
        </p:spPr>
        <p:txBody>
          <a:bodyPr wrap="square" rtlCol="0">
            <a:spAutoFit/>
          </a:bodyPr>
          <a:lstStyle/>
          <a:p>
            <a:r>
              <a:rPr lang="ru-RU" sz="3200" b="1" dirty="0">
                <a:solidFill>
                  <a:srgbClr val="4A4949"/>
                </a:solidFill>
              </a:rPr>
              <a:t>Отзыв заказчика</a:t>
            </a:r>
            <a:endParaRPr lang="ru-RU" sz="3200" i="1" dirty="0">
              <a:solidFill>
                <a:srgbClr val="4A4949"/>
              </a:solidFill>
            </a:endParaRPr>
          </a:p>
        </p:txBody>
      </p:sp>
      <p:sp>
        <p:nvSpPr>
          <p:cNvPr id="22" name="TextBox 21"/>
          <p:cNvSpPr txBox="1"/>
          <p:nvPr/>
        </p:nvSpPr>
        <p:spPr>
          <a:xfrm>
            <a:off x="2208199" y="7756369"/>
            <a:ext cx="4668776" cy="784830"/>
          </a:xfrm>
          <a:prstGeom prst="rect">
            <a:avLst/>
          </a:prstGeom>
          <a:noFill/>
        </p:spPr>
        <p:txBody>
          <a:bodyPr wrap="square" rtlCol="0">
            <a:spAutoFit/>
          </a:bodyPr>
          <a:lstStyle/>
          <a:p>
            <a:r>
              <a:rPr lang="en-US" sz="1500" dirty="0" smtClean="0"/>
              <a:t>The universe is commonly defined as the totality of everything that exists including all physical matter and energy, the planets, stars, galaxies, and the</a:t>
            </a:r>
            <a:endParaRPr lang="ru-RU" sz="1500" dirty="0"/>
          </a:p>
        </p:txBody>
      </p:sp>
      <p:sp>
        <p:nvSpPr>
          <p:cNvPr id="25" name="TextBox 24"/>
          <p:cNvSpPr txBox="1"/>
          <p:nvPr/>
        </p:nvSpPr>
        <p:spPr>
          <a:xfrm>
            <a:off x="610973" y="8875092"/>
            <a:ext cx="1264564" cy="461665"/>
          </a:xfrm>
          <a:prstGeom prst="rect">
            <a:avLst/>
          </a:prstGeom>
          <a:noFill/>
        </p:spPr>
        <p:txBody>
          <a:bodyPr wrap="square" rtlCol="0">
            <a:spAutoFit/>
          </a:bodyPr>
          <a:lstStyle/>
          <a:p>
            <a:pPr algn="ctr"/>
            <a:r>
              <a:rPr lang="ru-RU" sz="1200" i="1" dirty="0">
                <a:solidFill>
                  <a:schemeClr val="bg1"/>
                </a:solidFill>
              </a:rPr>
              <a:t>Сергей Жуков, владелец банка</a:t>
            </a:r>
          </a:p>
        </p:txBody>
      </p:sp>
      <p:pic>
        <p:nvPicPr>
          <p:cNvPr id="15" name="Рисунок 1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86854" y="7506940"/>
            <a:ext cx="1345172" cy="1345172"/>
          </a:xfrm>
          <a:prstGeom prst="ellipse">
            <a:avLst/>
          </a:prstGeom>
        </p:spPr>
      </p:pic>
      <p:sp>
        <p:nvSpPr>
          <p:cNvPr id="13" name="Прямоугольник 12"/>
          <p:cNvSpPr/>
          <p:nvPr/>
        </p:nvSpPr>
        <p:spPr>
          <a:xfrm>
            <a:off x="2688609" y="1458268"/>
            <a:ext cx="2797791" cy="561601"/>
          </a:xfrm>
          <a:prstGeom prst="rect">
            <a:avLst/>
          </a:prstGeom>
          <a:gradFill flip="none" rotWithShape="1">
            <a:gsLst>
              <a:gs pos="0">
                <a:srgbClr val="FDB714"/>
              </a:gs>
              <a:gs pos="100000">
                <a:srgbClr val="C05426"/>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9" name="Прямоугольник 28"/>
          <p:cNvSpPr/>
          <p:nvPr/>
        </p:nvSpPr>
        <p:spPr>
          <a:xfrm>
            <a:off x="5745707" y="1799462"/>
            <a:ext cx="1446663" cy="1011977"/>
          </a:xfrm>
          <a:prstGeom prst="rect">
            <a:avLst/>
          </a:prstGeom>
          <a:gradFill flip="none" rotWithShape="1">
            <a:gsLst>
              <a:gs pos="0">
                <a:srgbClr val="FDB714"/>
              </a:gs>
              <a:gs pos="100000">
                <a:srgbClr val="C05426"/>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0" name="Прямоугольник 29"/>
          <p:cNvSpPr/>
          <p:nvPr/>
        </p:nvSpPr>
        <p:spPr>
          <a:xfrm>
            <a:off x="545910" y="3450841"/>
            <a:ext cx="2320119" cy="670783"/>
          </a:xfrm>
          <a:prstGeom prst="rect">
            <a:avLst/>
          </a:prstGeom>
          <a:gradFill flip="none" rotWithShape="1">
            <a:gsLst>
              <a:gs pos="0">
                <a:srgbClr val="FDB714"/>
              </a:gs>
              <a:gs pos="100000">
                <a:srgbClr val="C05426"/>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Прямоугольный треугольник 13"/>
          <p:cNvSpPr/>
          <p:nvPr/>
        </p:nvSpPr>
        <p:spPr>
          <a:xfrm rot="10800000">
            <a:off x="2373476" y="1462601"/>
            <a:ext cx="330721" cy="330721"/>
          </a:xfrm>
          <a:prstGeom prst="rtTriangle">
            <a:avLst/>
          </a:prstGeom>
          <a:solidFill>
            <a:srgbClr val="FDB7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1" name="Прямоугольный треугольник 30"/>
          <p:cNvSpPr/>
          <p:nvPr/>
        </p:nvSpPr>
        <p:spPr>
          <a:xfrm rot="10800000">
            <a:off x="5414986" y="2348452"/>
            <a:ext cx="330721" cy="330721"/>
          </a:xfrm>
          <a:prstGeom prst="rtTriangle">
            <a:avLst/>
          </a:prstGeom>
          <a:solidFill>
            <a:srgbClr val="FDB7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4" name="Прямоугольный треугольник 33"/>
          <p:cNvSpPr/>
          <p:nvPr/>
        </p:nvSpPr>
        <p:spPr>
          <a:xfrm rot="10800000" flipH="1">
            <a:off x="2862766" y="3464053"/>
            <a:ext cx="348299" cy="330721"/>
          </a:xfrm>
          <a:prstGeom prst="rtTriangle">
            <a:avLst/>
          </a:prstGeom>
          <a:solidFill>
            <a:srgbClr val="FDB7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8" name="TextBox 27"/>
          <p:cNvSpPr txBox="1"/>
          <p:nvPr/>
        </p:nvSpPr>
        <p:spPr>
          <a:xfrm>
            <a:off x="746466" y="3555399"/>
            <a:ext cx="1996733" cy="461665"/>
          </a:xfrm>
          <a:prstGeom prst="rect">
            <a:avLst/>
          </a:prstGeom>
          <a:noFill/>
        </p:spPr>
        <p:txBody>
          <a:bodyPr wrap="square" rtlCol="0">
            <a:spAutoFit/>
          </a:bodyPr>
          <a:lstStyle/>
          <a:p>
            <a:r>
              <a:rPr lang="en-US" sz="1200" i="1" dirty="0">
                <a:solidFill>
                  <a:srgbClr val="FFFFFF"/>
                </a:solidFill>
              </a:rPr>
              <a:t>although this usage may differ</a:t>
            </a:r>
            <a:endParaRPr lang="ru-RU" sz="1200" i="1" dirty="0">
              <a:solidFill>
                <a:srgbClr val="FFFFFF"/>
              </a:solidFill>
            </a:endParaRPr>
          </a:p>
        </p:txBody>
      </p:sp>
      <p:sp>
        <p:nvSpPr>
          <p:cNvPr id="26" name="TextBox 25"/>
          <p:cNvSpPr txBox="1"/>
          <p:nvPr/>
        </p:nvSpPr>
        <p:spPr>
          <a:xfrm>
            <a:off x="5836729" y="1855614"/>
            <a:ext cx="1264564" cy="461665"/>
          </a:xfrm>
          <a:prstGeom prst="rect">
            <a:avLst/>
          </a:prstGeom>
          <a:noFill/>
        </p:spPr>
        <p:txBody>
          <a:bodyPr wrap="square" rtlCol="0">
            <a:spAutoFit/>
          </a:bodyPr>
          <a:lstStyle/>
          <a:p>
            <a:r>
              <a:rPr lang="en-US" sz="1200" i="1" dirty="0">
                <a:solidFill>
                  <a:srgbClr val="FFFFFF"/>
                </a:solidFill>
              </a:rPr>
              <a:t>The universe is commonly</a:t>
            </a:r>
            <a:endParaRPr lang="ru-RU" sz="1200" i="1" dirty="0">
              <a:solidFill>
                <a:srgbClr val="FFFFFF"/>
              </a:solidFill>
            </a:endParaRPr>
          </a:p>
        </p:txBody>
      </p:sp>
      <p:sp>
        <p:nvSpPr>
          <p:cNvPr id="27" name="TextBox 26"/>
          <p:cNvSpPr txBox="1"/>
          <p:nvPr/>
        </p:nvSpPr>
        <p:spPr>
          <a:xfrm>
            <a:off x="2834410" y="1613317"/>
            <a:ext cx="2491133" cy="276999"/>
          </a:xfrm>
          <a:prstGeom prst="rect">
            <a:avLst/>
          </a:prstGeom>
          <a:noFill/>
        </p:spPr>
        <p:txBody>
          <a:bodyPr wrap="square" rtlCol="0">
            <a:spAutoFit/>
          </a:bodyPr>
          <a:lstStyle/>
          <a:p>
            <a:r>
              <a:rPr lang="en-US" sz="1200" i="1" dirty="0">
                <a:solidFill>
                  <a:srgbClr val="FFFFFF"/>
                </a:solidFill>
              </a:rPr>
              <a:t>the planets, stars, galaxies</a:t>
            </a:r>
            <a:endParaRPr lang="ru-RU" sz="1200" i="1" dirty="0">
              <a:solidFill>
                <a:srgbClr val="FFFFFF"/>
              </a:solidFill>
            </a:endParaRPr>
          </a:p>
        </p:txBody>
      </p:sp>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124</Words>
  <Application>Microsoft Office PowerPoint</Application>
  <PresentationFormat>Произвольный</PresentationFormat>
  <Paragraphs>15</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10</cp:revision>
  <dcterms:created xsi:type="dcterms:W3CDTF">2011-06-17T23:30:18Z</dcterms:created>
  <dcterms:modified xsi:type="dcterms:W3CDTF">2011-06-20T23:57:09Z</dcterms:modified>
</cp:coreProperties>
</file>